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1" r:id="rId4"/>
    <p:sldId id="277" r:id="rId5"/>
    <p:sldId id="284" r:id="rId6"/>
    <p:sldId id="263" r:id="rId7"/>
    <p:sldId id="278" r:id="rId8"/>
    <p:sldId id="270" r:id="rId9"/>
    <p:sldId id="295" r:id="rId10"/>
    <p:sldId id="286" r:id="rId11"/>
    <p:sldId id="287" r:id="rId12"/>
    <p:sldId id="265" r:id="rId13"/>
    <p:sldId id="266" r:id="rId14"/>
    <p:sldId id="290" r:id="rId15"/>
    <p:sldId id="267" r:id="rId16"/>
    <p:sldId id="293" r:id="rId17"/>
    <p:sldId id="291" r:id="rId18"/>
    <p:sldId id="288" r:id="rId19"/>
    <p:sldId id="2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01" y="1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BFF-9AC2-4C84-87B1-2C103F91A072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5A16-CCBB-4348-AD2B-B582859F6C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48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BFF-9AC2-4C84-87B1-2C103F91A072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5A16-CCBB-4348-AD2B-B582859F6C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900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BFF-9AC2-4C84-87B1-2C103F91A072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5A16-CCBB-4348-AD2B-B582859F6C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605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BFF-9AC2-4C84-87B1-2C103F91A072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5A16-CCBB-4348-AD2B-B582859F6C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14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BFF-9AC2-4C84-87B1-2C103F91A072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5A16-CCBB-4348-AD2B-B582859F6C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477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BFF-9AC2-4C84-87B1-2C103F91A072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5A16-CCBB-4348-AD2B-B582859F6C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2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BFF-9AC2-4C84-87B1-2C103F91A072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5A16-CCBB-4348-AD2B-B582859F6C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481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BFF-9AC2-4C84-87B1-2C103F91A072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5A16-CCBB-4348-AD2B-B582859F6C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59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BFF-9AC2-4C84-87B1-2C103F91A072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5A16-CCBB-4348-AD2B-B582859F6C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72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BFF-9AC2-4C84-87B1-2C103F91A072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5A16-CCBB-4348-AD2B-B582859F6C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59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BFF-9AC2-4C84-87B1-2C103F91A072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5A16-CCBB-4348-AD2B-B582859F6C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373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1ABFF-9AC2-4C84-87B1-2C103F91A072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C5A16-CCBB-4348-AD2B-B582859F6C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plorify.uk/" TargetMode="External"/><Relationship Id="rId2" Type="http://schemas.openxmlformats.org/officeDocument/2006/relationships/hyperlink" Target="mailto:hello@cotswoldfarmpark.co.uk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cotswoldfarmpark/" TargetMode="External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hyperlink" Target="https://www.tiktok.com/@cotswoldfarmpar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witter.com/CotswoldFarmPrk" TargetMode="Externa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hyperlink" Target="https://www.youtube.com/user/CotswoldFarmPark" TargetMode="External"/><Relationship Id="rId4" Type="http://schemas.openxmlformats.org/officeDocument/2006/relationships/hyperlink" Target="https://www.facebook.com/CotswoldFarmParkLtd/" TargetMode="External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500" dirty="0">
                <a:solidFill>
                  <a:srgbClr val="808285"/>
                </a:solidFill>
              </a:rPr>
              <a:t>The following few slides can be shown to your class.</a:t>
            </a:r>
          </a:p>
          <a:p>
            <a:pPr marL="0" indent="0" algn="ctr">
              <a:buNone/>
            </a:pPr>
            <a:endParaRPr lang="en-GB" sz="1500" dirty="0">
              <a:solidFill>
                <a:srgbClr val="808285"/>
              </a:solidFill>
            </a:endParaRPr>
          </a:p>
          <a:p>
            <a:pPr marL="0" indent="0" algn="ctr">
              <a:buNone/>
            </a:pPr>
            <a:r>
              <a:rPr lang="en-GB" sz="1500" dirty="0">
                <a:solidFill>
                  <a:srgbClr val="808285"/>
                </a:solidFill>
              </a:rPr>
              <a:t>This slideshow is designed to help prepare the children for your trip, and hopefully get them excited for the visit!</a:t>
            </a:r>
          </a:p>
          <a:p>
            <a:pPr marL="0" indent="0" algn="ctr">
              <a:buNone/>
            </a:pPr>
            <a:endParaRPr lang="en-GB" sz="1500" dirty="0">
              <a:solidFill>
                <a:srgbClr val="808285"/>
              </a:solidFill>
            </a:endParaRPr>
          </a:p>
          <a:p>
            <a:pPr marL="0" indent="0" algn="ctr">
              <a:buNone/>
            </a:pPr>
            <a:r>
              <a:rPr lang="en-GB" sz="1500" dirty="0">
                <a:solidFill>
                  <a:srgbClr val="808285"/>
                </a:solidFill>
              </a:rPr>
              <a:t>Please feel free to edit the slides to suit the needs of your class.</a:t>
            </a:r>
          </a:p>
        </p:txBody>
      </p:sp>
    </p:spTree>
    <p:extLst>
      <p:ext uri="{BB962C8B-B14F-4D97-AF65-F5344CB8AC3E}">
        <p14:creationId xmlns:p14="http://schemas.microsoft.com/office/powerpoint/2010/main" val="33815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010972" y="4401108"/>
            <a:ext cx="6172200" cy="153361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400" dirty="0"/>
          </a:p>
        </p:txBody>
      </p:sp>
      <p:sp>
        <p:nvSpPr>
          <p:cNvPr id="3" name="AutoShape 4" descr="Image result for cotswold farm park barn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1EB619-68EB-8D23-805C-9E2F37F41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772" y="1483088"/>
            <a:ext cx="10972800" cy="1143000"/>
          </a:xfrm>
        </p:spPr>
        <p:txBody>
          <a:bodyPr/>
          <a:lstStyle/>
          <a:p>
            <a:r>
              <a:rPr lang="en-GB" dirty="0">
                <a:solidFill>
                  <a:srgbClr val="808285"/>
                </a:solidFill>
                <a:latin typeface="Veneer" pitchFamily="50" charset="0"/>
              </a:rPr>
              <a:t>You will visit the barns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0D6F43-AA0F-A7E0-6AEA-646103B55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734011"/>
            <a:ext cx="4804048" cy="3394472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 to </a:t>
            </a:r>
            <a:r>
              <a:rPr lang="en-GB" b="1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quietly, </a:t>
            </a: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you can see the animals settled in their homes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FAB429-5B21-69F8-9FF1-A7C8D1F42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124" y="-291932"/>
            <a:ext cx="10767324" cy="717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00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010972" y="4401108"/>
            <a:ext cx="6172200" cy="153361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5616452" y="1777132"/>
            <a:ext cx="5688632" cy="341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685800">
              <a:spcBef>
                <a:spcPct val="20000"/>
              </a:spcBef>
            </a:pPr>
            <a:r>
              <a:rPr lang="en-GB" altLang="en-US" sz="2400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animals are fed </a:t>
            </a:r>
            <a:r>
              <a:rPr lang="en-GB" altLang="en-US" sz="2400" b="1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diets. </a:t>
            </a:r>
            <a:r>
              <a:rPr lang="en-GB" altLang="en-US" sz="2400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can feed the sheep and goats the animal snacks, but please  make sure they don’t get give them any extra food as it can make them feel unwell.</a:t>
            </a:r>
            <a:endParaRPr lang="en-US" altLang="en-US" sz="2400" dirty="0">
              <a:solidFill>
                <a:srgbClr val="8082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88460" y="4149080"/>
            <a:ext cx="5544616" cy="304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685800">
              <a:spcBef>
                <a:spcPct val="20000"/>
              </a:spcBef>
            </a:pPr>
            <a:r>
              <a:rPr lang="en-GB" altLang="en-US" sz="2400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take part in an activity! </a:t>
            </a:r>
            <a:r>
              <a:rPr lang="en-GB" altLang="en-US" sz="2400" b="1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</a:t>
            </a:r>
            <a:r>
              <a:rPr lang="en-GB" altLang="en-US" sz="2400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types of animal can you see on the walkway? Can you spot them all? </a:t>
            </a:r>
            <a:endParaRPr lang="en-US" altLang="en-US" sz="2400" dirty="0">
              <a:solidFill>
                <a:srgbClr val="8082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F31715-857A-CD8B-24E4-D7E36BC64C9C}"/>
              </a:ext>
            </a:extLst>
          </p:cNvPr>
          <p:cNvSpPr txBox="1">
            <a:spLocks/>
          </p:cNvSpPr>
          <p:nvPr/>
        </p:nvSpPr>
        <p:spPr>
          <a:xfrm>
            <a:off x="2974368" y="52154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808285"/>
                </a:solidFill>
                <a:latin typeface="Veneer" pitchFamily="50" charset="0"/>
              </a:rPr>
              <a:t>Explore the rare breed walkway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3F54F6-023F-49D9-DCDA-D0C46B121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" y="-35480"/>
            <a:ext cx="4594176" cy="689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54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8626" y="1856269"/>
            <a:ext cx="6172200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100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will bring a packed lunch with you to the farm. Make sure you use a bin to help keep the farm tidy.</a:t>
            </a:r>
          </a:p>
          <a:p>
            <a:pPr marL="0" indent="0" algn="ctr">
              <a:buNone/>
            </a:pPr>
            <a:endParaRPr lang="en-GB" sz="2100" dirty="0">
              <a:solidFill>
                <a:srgbClr val="8082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sz="2100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put your litter in a bin on the farm?</a:t>
            </a:r>
          </a:p>
        </p:txBody>
      </p:sp>
      <p:pic>
        <p:nvPicPr>
          <p:cNvPr id="3074" name="Picture 2" descr="Image result for lunch 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01" y="4580241"/>
            <a:ext cx="1776981" cy="177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drink bot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887" y="431021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bi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r="13493"/>
          <a:stretch/>
        </p:blipFill>
        <p:spPr bwMode="auto">
          <a:xfrm>
            <a:off x="7213013" y="4121909"/>
            <a:ext cx="1698703" cy="231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0B5BCB-3C6A-D31B-71C7-02BCCAD613FE}"/>
              </a:ext>
            </a:extLst>
          </p:cNvPr>
          <p:cNvSpPr txBox="1">
            <a:spLocks/>
          </p:cNvSpPr>
          <p:nvPr/>
        </p:nvSpPr>
        <p:spPr>
          <a:xfrm>
            <a:off x="608326" y="57825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808285"/>
                </a:solidFill>
                <a:latin typeface="Veneer" pitchFamily="50" charset="0"/>
              </a:rPr>
              <a:t>At lunch time</a:t>
            </a:r>
          </a:p>
        </p:txBody>
      </p:sp>
    </p:spTree>
    <p:extLst>
      <p:ext uri="{BB962C8B-B14F-4D97-AF65-F5344CB8AC3E}">
        <p14:creationId xmlns:p14="http://schemas.microsoft.com/office/powerpoint/2010/main" val="3061984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268760"/>
            <a:ext cx="10972800" cy="1143000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808285"/>
                </a:solidFill>
                <a:latin typeface="Veneer" pitchFamily="50" charset="0"/>
                <a:ea typeface="+mn-ea"/>
                <a:cs typeface="+mn-cs"/>
              </a:rPr>
              <a:t>Play time!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2024" y="2636912"/>
            <a:ext cx="4364243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100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well as meeting the animals, there might also be time for play at the farm!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24BF75-2BE4-73BA-E566-72D8CEA08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79"/>
          <a:stretch/>
        </p:blipFill>
        <p:spPr>
          <a:xfrm>
            <a:off x="-2356947" y="-99392"/>
            <a:ext cx="7088288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80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3632" y="404664"/>
            <a:ext cx="10972800" cy="1143000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808285"/>
                </a:solidFill>
                <a:latin typeface="Veneer" pitchFamily="50" charset="0"/>
                <a:ea typeface="+mn-ea"/>
                <a:cs typeface="+mn-cs"/>
              </a:rPr>
              <a:t>What if it rains?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912" y="1628800"/>
            <a:ext cx="627848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GB" altLang="en-US" sz="2100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not always sunny at Cotswold Farm Park, but the animals don’t mind! </a:t>
            </a:r>
          </a:p>
          <a:p>
            <a:pPr marL="0" indent="0" algn="ctr">
              <a:buNone/>
            </a:pPr>
            <a:endParaRPr lang="en-GB" altLang="en-US" sz="2100" dirty="0">
              <a:solidFill>
                <a:srgbClr val="8082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altLang="en-US" sz="2100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sure you have the right shoes and clothing for your visit if the weather is going to be wet.</a:t>
            </a:r>
          </a:p>
          <a:p>
            <a:pPr algn="ctr"/>
            <a:endParaRPr lang="en-GB" dirty="0">
              <a:solidFill>
                <a:srgbClr val="808285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C1216-0DC2-45EE-9A8C-5670BE1A4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11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3872" y="1124744"/>
            <a:ext cx="6172200" cy="85725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rgbClr val="808285"/>
                </a:solidFill>
                <a:latin typeface="Veneer" pitchFamily="50" charset="0"/>
                <a:ea typeface="+mn-ea"/>
                <a:cs typeface="+mn-cs"/>
              </a:rPr>
              <a:t>Remember to wash your hands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84880-F6CC-812B-9217-2C991D157DAE}"/>
              </a:ext>
            </a:extLst>
          </p:cNvPr>
          <p:cNvSpPr txBox="1"/>
          <p:nvPr/>
        </p:nvSpPr>
        <p:spPr>
          <a:xfrm>
            <a:off x="5303912" y="2564904"/>
            <a:ext cx="52385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solidFill>
                  <a:srgbClr val="808285"/>
                </a:solidFill>
              </a:rPr>
              <a:t>After touching, feeding or being near our friendly farm animals, it’s important to </a:t>
            </a:r>
            <a:r>
              <a:rPr lang="en-GB" sz="2100" b="1" dirty="0">
                <a:solidFill>
                  <a:srgbClr val="808285"/>
                </a:solidFill>
              </a:rPr>
              <a:t>wash your hands.</a:t>
            </a:r>
          </a:p>
          <a:p>
            <a:pPr algn="ctr"/>
            <a:endParaRPr lang="en-GB" sz="2100" dirty="0">
              <a:solidFill>
                <a:srgbClr val="808285"/>
              </a:solidFill>
            </a:endParaRPr>
          </a:p>
          <a:p>
            <a:pPr algn="ctr"/>
            <a:r>
              <a:rPr lang="en-GB" sz="2100" dirty="0">
                <a:solidFill>
                  <a:srgbClr val="808285"/>
                </a:solidFill>
              </a:rPr>
              <a:t>There are plenty of places around the park to wash your hands so you won’t forget!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D9EA70-1052-58C1-71E2-DEE9CD83B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95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79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3952" y="1124744"/>
            <a:ext cx="5705391" cy="85725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rgbClr val="808285"/>
                </a:solidFill>
                <a:latin typeface="Veneer" pitchFamily="50" charset="0"/>
                <a:ea typeface="+mn-ea"/>
                <a:cs typeface="+mn-cs"/>
              </a:rPr>
              <a:t>Who are you looking forward to seeing most?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84880-F6CC-812B-9217-2C991D157DAE}"/>
              </a:ext>
            </a:extLst>
          </p:cNvPr>
          <p:cNvSpPr txBox="1"/>
          <p:nvPr/>
        </p:nvSpPr>
        <p:spPr>
          <a:xfrm>
            <a:off x="5897356" y="2564904"/>
            <a:ext cx="523858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solidFill>
                  <a:srgbClr val="808285"/>
                </a:solidFill>
              </a:rPr>
              <a:t>Rabbits?</a:t>
            </a:r>
          </a:p>
          <a:p>
            <a:pPr algn="ctr"/>
            <a:r>
              <a:rPr lang="en-GB" sz="2100" dirty="0">
                <a:solidFill>
                  <a:srgbClr val="808285"/>
                </a:solidFill>
              </a:rPr>
              <a:t>Sheep?</a:t>
            </a:r>
          </a:p>
          <a:p>
            <a:pPr algn="ctr"/>
            <a:r>
              <a:rPr lang="en-GB" sz="2100" dirty="0">
                <a:solidFill>
                  <a:srgbClr val="808285"/>
                </a:solidFill>
              </a:rPr>
              <a:t>Pigs?</a:t>
            </a:r>
          </a:p>
          <a:p>
            <a:pPr algn="ctr"/>
            <a:r>
              <a:rPr lang="en-GB" sz="2100" dirty="0">
                <a:solidFill>
                  <a:srgbClr val="808285"/>
                </a:solidFill>
              </a:rPr>
              <a:t>Goats?</a:t>
            </a:r>
          </a:p>
          <a:p>
            <a:pPr algn="ctr"/>
            <a:r>
              <a:rPr lang="en-GB" sz="2100" dirty="0">
                <a:solidFill>
                  <a:srgbClr val="808285"/>
                </a:solidFill>
              </a:rPr>
              <a:t>Cows?</a:t>
            </a:r>
          </a:p>
          <a:p>
            <a:pPr algn="ctr"/>
            <a:r>
              <a:rPr lang="en-GB" sz="2100" dirty="0">
                <a:solidFill>
                  <a:srgbClr val="808285"/>
                </a:solidFill>
              </a:rPr>
              <a:t>Donkeys?</a:t>
            </a:r>
          </a:p>
          <a:p>
            <a:pPr algn="ctr"/>
            <a:r>
              <a:rPr lang="en-GB" sz="2100" dirty="0">
                <a:solidFill>
                  <a:srgbClr val="808285"/>
                </a:solidFill>
              </a:rPr>
              <a:t>Horses?</a:t>
            </a:r>
          </a:p>
          <a:p>
            <a:pPr algn="ctr"/>
            <a:endParaRPr lang="en-GB" sz="2100" dirty="0">
              <a:solidFill>
                <a:srgbClr val="808285"/>
              </a:solidFill>
            </a:endParaRPr>
          </a:p>
          <a:p>
            <a:pPr algn="ctr"/>
            <a:r>
              <a:rPr lang="en-GB" sz="2100" dirty="0">
                <a:solidFill>
                  <a:srgbClr val="808285"/>
                </a:solidFill>
              </a:rPr>
              <a:t>Something else?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CB2849-1BD4-4BCF-8112-96626BB1F4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16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A6CCF-B510-59C1-0163-CBE4EE390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808285"/>
                </a:solidFill>
              </a:rPr>
              <a:t>End of content for children</a:t>
            </a:r>
            <a:br>
              <a:rPr lang="en-GB" dirty="0">
                <a:solidFill>
                  <a:srgbClr val="808285"/>
                </a:solidFill>
              </a:rPr>
            </a:br>
            <a:endParaRPr lang="en-GB" dirty="0">
              <a:solidFill>
                <a:srgbClr val="8082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48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9576" y="1705159"/>
            <a:ext cx="8054652" cy="28117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hope both you and your group enjoy your visit to The Cotswold Farm Park.</a:t>
            </a:r>
          </a:p>
          <a:p>
            <a:pPr marL="0" indent="0" algn="ctr">
              <a:buNone/>
            </a:pPr>
            <a:endParaRPr lang="en-GB" dirty="0">
              <a:solidFill>
                <a:srgbClr val="8082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need to get in touch or have any feedback about your trip, then please email us at: </a:t>
            </a:r>
            <a:r>
              <a:rPr lang="en-GB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hello@cotswoldfarmpark.co.</a:t>
            </a:r>
            <a:r>
              <a:rPr lang="en-GB" u="sng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uk</a:t>
            </a:r>
            <a:endParaRPr lang="en-GB" u="sng" dirty="0">
              <a:solidFill>
                <a:srgbClr val="8082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GB" dirty="0">
              <a:solidFill>
                <a:srgbClr val="8082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 to have a look on our website for </a:t>
            </a:r>
            <a:r>
              <a:rPr lang="en-GB" b="1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 learning resources</a:t>
            </a: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do before or after your trip! We’ve partnered with </a:t>
            </a:r>
            <a:r>
              <a:rPr lang="en-GB" i="1" dirty="0" err="1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Explorify</a:t>
            </a: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create some exciting free activities at </a:t>
            </a: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www.explorify.uk</a:t>
            </a: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where you’ll also find lots of other interesting activities. This is a FREE resource for schools.</a:t>
            </a:r>
          </a:p>
          <a:p>
            <a:pPr algn="ctr"/>
            <a:endParaRPr lang="en-GB" dirty="0">
              <a:solidFill>
                <a:srgbClr val="808285"/>
              </a:solidFill>
              <a:latin typeface="Comic Sans MS" panose="030F0702030302020204" pitchFamily="66" charset="0"/>
            </a:endParaRPr>
          </a:p>
          <a:p>
            <a:pPr algn="ctr"/>
            <a:endParaRPr lang="en-GB" dirty="0">
              <a:solidFill>
                <a:srgbClr val="808285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dirty="0">
              <a:solidFill>
                <a:srgbClr val="808285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55440" y="520306"/>
            <a:ext cx="10972800" cy="1143000"/>
          </a:xfrm>
        </p:spPr>
        <p:txBody>
          <a:bodyPr/>
          <a:lstStyle/>
          <a:p>
            <a:r>
              <a:rPr lang="en-GB" dirty="0">
                <a:solidFill>
                  <a:srgbClr val="808285"/>
                </a:solidFill>
                <a:latin typeface="Veneer" pitchFamily="50" charset="0"/>
              </a:rPr>
              <a:t>After your visit…</a:t>
            </a:r>
          </a:p>
        </p:txBody>
      </p:sp>
      <p:sp>
        <p:nvSpPr>
          <p:cNvPr id="2" name="AutoShape 4" descr="Image result for twitter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" name="AutoShape 7" descr="Image result for instagram"/>
          <p:cNvSpPr>
            <a:spLocks noChangeAspect="1" noChangeArrowheads="1"/>
          </p:cNvSpPr>
          <p:nvPr/>
        </p:nvSpPr>
        <p:spPr bwMode="auto">
          <a:xfrm>
            <a:off x="2897981" y="8632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081852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ikTok logo on transparent background 6057996 Vector Art at Vecteezy">
            <a:hlinkClick r:id="rId2"/>
            <a:extLst>
              <a:ext uri="{FF2B5EF4-FFF2-40B4-BE49-F238E27FC236}">
                <a16:creationId xmlns:a16="http://schemas.microsoft.com/office/drawing/2014/main" id="{16DAA412-898B-82EE-4EE4-D2964DA7A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2492896"/>
            <a:ext cx="1463063" cy="146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facebook">
            <a:hlinkClick r:id="rId4"/>
            <a:extLst>
              <a:ext uri="{FF2B5EF4-FFF2-40B4-BE49-F238E27FC236}">
                <a16:creationId xmlns:a16="http://schemas.microsoft.com/office/drawing/2014/main" id="{8DCAF0A3-87AE-2501-6AE1-DE11F3E91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876" y="2708920"/>
            <a:ext cx="1021212" cy="102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hlinkClick r:id="rId6"/>
            <a:extLst>
              <a:ext uri="{FF2B5EF4-FFF2-40B4-BE49-F238E27FC236}">
                <a16:creationId xmlns:a16="http://schemas.microsoft.com/office/drawing/2014/main" id="{07F2EBF7-8B7A-D304-9E28-F30C2D3CE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877" y="2708920"/>
            <a:ext cx="1067018" cy="106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hlinkClick r:id="rId8"/>
            <a:extLst>
              <a:ext uri="{FF2B5EF4-FFF2-40B4-BE49-F238E27FC236}">
                <a16:creationId xmlns:a16="http://schemas.microsoft.com/office/drawing/2014/main" id="{3DD3736E-50B1-74A4-E4CE-7A2BFDF9A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r="10337"/>
          <a:stretch/>
        </p:blipFill>
        <p:spPr bwMode="auto">
          <a:xfrm>
            <a:off x="8330818" y="2620471"/>
            <a:ext cx="1190099" cy="116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YouTube Logo, symbol, meaning, history, PNG, brand">
            <a:hlinkClick r:id="rId10"/>
            <a:extLst>
              <a:ext uri="{FF2B5EF4-FFF2-40B4-BE49-F238E27FC236}">
                <a16:creationId xmlns:a16="http://schemas.microsoft.com/office/drawing/2014/main" id="{D5E9E67F-B035-EBE4-5628-E0BFCED75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807" y="2780928"/>
            <a:ext cx="1875839" cy="105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035DEB-85F7-1184-A5D2-EE6AE9272A17}"/>
              </a:ext>
            </a:extLst>
          </p:cNvPr>
          <p:cNvSpPr txBox="1">
            <a:spLocks/>
          </p:cNvSpPr>
          <p:nvPr/>
        </p:nvSpPr>
        <p:spPr>
          <a:xfrm>
            <a:off x="3657526" y="1517952"/>
            <a:ext cx="5829300" cy="110251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 dirty="0">
                <a:solidFill>
                  <a:srgbClr val="808285"/>
                </a:solidFill>
                <a:latin typeface="+mn-lt"/>
              </a:rPr>
              <a:t>Watch &amp; Learn more here:</a:t>
            </a:r>
          </a:p>
        </p:txBody>
      </p:sp>
    </p:spTree>
    <p:extLst>
      <p:ext uri="{BB962C8B-B14F-4D97-AF65-F5344CB8AC3E}">
        <p14:creationId xmlns:p14="http://schemas.microsoft.com/office/powerpoint/2010/main" val="1858511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CD6FBE-4AB2-41FA-8CB2-B9D76BE7B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873" y="116632"/>
            <a:ext cx="5923181" cy="2467992"/>
          </a:xfrm>
          <a:prstGeom prst="rect">
            <a:avLst/>
          </a:prstGeom>
        </p:spPr>
      </p:pic>
      <p:pic>
        <p:nvPicPr>
          <p:cNvPr id="1026" name="Picture 2" descr="E:\2018 TEAM\Recruitment Pics\Entrance Pay sh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/>
          <a:stretch/>
        </p:blipFill>
        <p:spPr bwMode="auto">
          <a:xfrm>
            <a:off x="3359696" y="2567517"/>
            <a:ext cx="5875565" cy="417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9601" y="-99392"/>
            <a:ext cx="5829300" cy="1102519"/>
          </a:xfrm>
        </p:spPr>
        <p:txBody>
          <a:bodyPr>
            <a:normAutofit fontScale="90000"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+mn-lt"/>
              </a:rPr>
              <a:t>We’re going on a trip to…</a:t>
            </a:r>
          </a:p>
        </p:txBody>
      </p:sp>
    </p:spTree>
    <p:extLst>
      <p:ext uri="{BB962C8B-B14F-4D97-AF65-F5344CB8AC3E}">
        <p14:creationId xmlns:p14="http://schemas.microsoft.com/office/powerpoint/2010/main" val="3984133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6080" y="1412776"/>
            <a:ext cx="4896544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Soon you will be visiting </a:t>
            </a:r>
            <a:r>
              <a:rPr lang="en-GB" b="1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Cotswold Farm Park</a:t>
            </a:r>
          </a:p>
          <a:p>
            <a:pPr marL="0" indent="0" algn="ctr">
              <a:buNone/>
            </a:pPr>
            <a:endParaRPr lang="en-GB" dirty="0">
              <a:solidFill>
                <a:srgbClr val="8082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may travel by coach in order to get there.</a:t>
            </a:r>
          </a:p>
          <a:p>
            <a:pPr marL="0" indent="0" algn="ctr">
              <a:buNone/>
            </a:pPr>
            <a:endParaRPr lang="en-GB" dirty="0">
              <a:solidFill>
                <a:srgbClr val="8082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you been on a </a:t>
            </a:r>
            <a:r>
              <a:rPr lang="en-GB" b="1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coach</a:t>
            </a: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before?</a:t>
            </a:r>
          </a:p>
        </p:txBody>
      </p:sp>
      <p:pic>
        <p:nvPicPr>
          <p:cNvPr id="4098" name="Picture 2" descr="Image result for coa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46"/>
          <a:stretch/>
        </p:blipFill>
        <p:spPr bwMode="auto">
          <a:xfrm>
            <a:off x="-7441504" y="-315416"/>
            <a:ext cx="14257584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835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4747" y="1988840"/>
            <a:ext cx="6172200" cy="3394472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will arrive in the </a:t>
            </a:r>
            <a:r>
              <a:rPr lang="en-GB" b="1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countryside</a:t>
            </a: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algn="ctr">
              <a:buNone/>
            </a:pPr>
            <a:endParaRPr lang="en-GB" dirty="0">
              <a:solidFill>
                <a:srgbClr val="8082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you been to the </a:t>
            </a:r>
            <a:r>
              <a:rPr lang="en-GB" b="1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countryside</a:t>
            </a: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0A59C-3C85-B9BF-F785-9DAC843126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01"/>
          <a:stretch/>
        </p:blipFill>
        <p:spPr>
          <a:xfrm>
            <a:off x="-240704" y="0"/>
            <a:ext cx="583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29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5920" y="1916832"/>
            <a:ext cx="6172200" cy="3967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a quick stop at the toilets, the </a:t>
            </a:r>
            <a:r>
              <a:rPr lang="en-GB" b="1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friendly team </a:t>
            </a: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share some important information about how to stay safe on the farm. </a:t>
            </a:r>
          </a:p>
          <a:p>
            <a:pPr marL="0" indent="0" algn="ctr">
              <a:buNone/>
            </a:pPr>
            <a:endParaRPr lang="en-GB" dirty="0">
              <a:solidFill>
                <a:srgbClr val="8082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 to </a:t>
            </a:r>
            <a:r>
              <a:rPr lang="en-GB" b="1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carefully!</a:t>
            </a:r>
          </a:p>
          <a:p>
            <a:pPr marL="0" indent="0" algn="ctr">
              <a:buNone/>
            </a:pPr>
            <a:endParaRPr lang="en-GB" dirty="0">
              <a:solidFill>
                <a:srgbClr val="808285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BF87E-37E1-A0DA-569B-124B76E9E2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27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1904" y="2132856"/>
            <a:ext cx="6172200" cy="4129106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 you are at the farm, you will get to meet lots of animals.</a:t>
            </a:r>
          </a:p>
          <a:p>
            <a:pPr marL="0" indent="0" algn="ctr">
              <a:buNone/>
            </a:pPr>
            <a:endParaRPr lang="en-GB" dirty="0">
              <a:solidFill>
                <a:srgbClr val="8082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GB" b="1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animals</a:t>
            </a: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you think you will meet?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71437-88C3-044C-36F9-37D607639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44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5960" y="2060848"/>
            <a:ext cx="6172200" cy="3394472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you are at Cotswold Farm Park, you will do </a:t>
            </a:r>
            <a:r>
              <a:rPr lang="en-GB" b="1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activities.</a:t>
            </a:r>
          </a:p>
          <a:p>
            <a:pPr marL="0" indent="0" algn="ctr">
              <a:buNone/>
            </a:pPr>
            <a:endParaRPr lang="en-GB" dirty="0">
              <a:solidFill>
                <a:srgbClr val="8082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will meet </a:t>
            </a:r>
            <a:r>
              <a:rPr lang="en-GB" b="1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lots of animals </a:t>
            </a:r>
            <a:r>
              <a:rPr lang="en-GB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learn about the farm!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DD11A0-4C59-7E68-D7E0-41E93217B6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01"/>
          <a:stretch/>
        </p:blipFill>
        <p:spPr>
          <a:xfrm>
            <a:off x="-1968896" y="0"/>
            <a:ext cx="7344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8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3832" y="1268760"/>
            <a:ext cx="73324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will meet some the animals on the farm</a:t>
            </a:r>
          </a:p>
          <a:p>
            <a:pPr algn="ctr"/>
            <a:endParaRPr lang="en-GB" sz="2400" dirty="0">
              <a:solidFill>
                <a:srgbClr val="8082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400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some of the </a:t>
            </a:r>
            <a:r>
              <a:rPr lang="en-GB" sz="2400" b="1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smaller animals</a:t>
            </a:r>
            <a:r>
              <a:rPr lang="en-GB" sz="2400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you might even be able to hold and stroke them, they are very friendly! </a:t>
            </a:r>
          </a:p>
          <a:p>
            <a:pPr algn="ctr"/>
            <a:br>
              <a:rPr lang="en-GB" sz="2400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can also </a:t>
            </a:r>
            <a:r>
              <a:rPr lang="en-GB" sz="2400" b="1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some questions </a:t>
            </a:r>
            <a:r>
              <a:rPr lang="en-GB" sz="2400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the animals.</a:t>
            </a:r>
          </a:p>
          <a:p>
            <a:pPr algn="ctr"/>
            <a:endParaRPr lang="en-GB" sz="2400" dirty="0">
              <a:solidFill>
                <a:srgbClr val="8082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400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kind of things would you like to find out about our animals on the farm?</a:t>
            </a:r>
          </a:p>
        </p:txBody>
      </p:sp>
      <p:sp>
        <p:nvSpPr>
          <p:cNvPr id="5" name="AutoShape 12" descr="Image result for chick silhouette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5BFE46-6338-A3A9-CCB8-E81EA917A4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20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26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E708B3-462B-37CE-163F-E0DD63061019}"/>
              </a:ext>
            </a:extLst>
          </p:cNvPr>
          <p:cNvSpPr txBox="1"/>
          <p:nvPr/>
        </p:nvSpPr>
        <p:spPr>
          <a:xfrm>
            <a:off x="6023992" y="2564904"/>
            <a:ext cx="55001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you </a:t>
            </a:r>
            <a:r>
              <a:rPr lang="en-GB" sz="2400" b="1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held</a:t>
            </a:r>
            <a:r>
              <a:rPr lang="en-GB" sz="2400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any animals before?</a:t>
            </a:r>
          </a:p>
          <a:p>
            <a:pPr algn="ctr"/>
            <a:endParaRPr lang="en-GB" sz="2400" dirty="0">
              <a:solidFill>
                <a:srgbClr val="8082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400" dirty="0">
                <a:solidFill>
                  <a:srgbClr val="8082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should you remember when you’re holding an animal?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4B4BB-F59C-90A8-236C-8B05AE65E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4"/>
          <a:stretch/>
        </p:blipFill>
        <p:spPr>
          <a:xfrm>
            <a:off x="-4129136" y="-243408"/>
            <a:ext cx="9909598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80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19556</TotalTime>
  <Words>632</Words>
  <Application>Microsoft Office PowerPoint</Application>
  <PresentationFormat>Widescreen</PresentationFormat>
  <Paragraphs>70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Comic Sans MS</vt:lpstr>
      <vt:lpstr>Veneer</vt:lpstr>
      <vt:lpstr>Office Theme</vt:lpstr>
      <vt:lpstr>PowerPoint Presentation</vt:lpstr>
      <vt:lpstr>We’re going on a trip to…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will visit the barns</vt:lpstr>
      <vt:lpstr>PowerPoint Presentation</vt:lpstr>
      <vt:lpstr>PowerPoint Presentation</vt:lpstr>
      <vt:lpstr>Play time!</vt:lpstr>
      <vt:lpstr>What if it rains?</vt:lpstr>
      <vt:lpstr>Remember to wash your hands</vt:lpstr>
      <vt:lpstr>Who are you looking forward to seeing most?</vt:lpstr>
      <vt:lpstr>End of content for children </vt:lpstr>
      <vt:lpstr>After your visit…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We’re going on a trip to…</dc:title>
  <dc:creator>Beth Wheeler</dc:creator>
  <cp:lastModifiedBy>Charlotte Evans</cp:lastModifiedBy>
  <cp:revision>42</cp:revision>
  <dcterms:created xsi:type="dcterms:W3CDTF">2018-04-24T14:25:14Z</dcterms:created>
  <dcterms:modified xsi:type="dcterms:W3CDTF">2023-01-27T13:02:06Z</dcterms:modified>
</cp:coreProperties>
</file>